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7"/>
    <p:sldMasterId id="2147483675" r:id="rId8"/>
  </p:sldMasterIdLst>
  <p:sldIdLst>
    <p:sldId id="348" r:id="rId9"/>
    <p:sldId id="351" r:id="rId10"/>
    <p:sldId id="268" r:id="rId11"/>
    <p:sldId id="341" r:id="rId12"/>
    <p:sldId id="343" r:id="rId13"/>
    <p:sldId id="344" r:id="rId14"/>
    <p:sldId id="347" r:id="rId15"/>
    <p:sldId id="261" r:id="rId16"/>
    <p:sldId id="264" r:id="rId17"/>
    <p:sldId id="354" r:id="rId18"/>
    <p:sldId id="346" r:id="rId19"/>
    <p:sldId id="265" r:id="rId20"/>
    <p:sldId id="345" r:id="rId21"/>
    <p:sldId id="350" r:id="rId22"/>
    <p:sldId id="256" r:id="rId23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14"/>
    <p:restoredTop sz="95574"/>
  </p:normalViewPr>
  <p:slideViewPr>
    <p:cSldViewPr snapToGrid="0" snapToObjects="1">
      <p:cViewPr varScale="1">
        <p:scale>
          <a:sx n="119" d="100"/>
          <a:sy n="119" d="100"/>
        </p:scale>
        <p:origin x="115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2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1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76C016-2C22-8F44-A374-747F7C00A620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</dgm:pt>
    <dgm:pt modelId="{EFC313CE-B883-2E4B-B157-9DE88E73CE0E}">
      <dgm:prSet phldrT="[Text]"/>
      <dgm:spPr/>
      <dgm:t>
        <a:bodyPr/>
        <a:lstStyle/>
        <a:p>
          <a:r>
            <a:rPr lang="en-GB" dirty="0"/>
            <a:t>Conception</a:t>
          </a:r>
        </a:p>
      </dgm:t>
    </dgm:pt>
    <dgm:pt modelId="{967A32A0-0462-BE40-9E47-96C01EF988CF}" type="parTrans" cxnId="{10D130C5-DC45-6D45-868B-9BB77D83089A}">
      <dgm:prSet/>
      <dgm:spPr/>
      <dgm:t>
        <a:bodyPr/>
        <a:lstStyle/>
        <a:p>
          <a:endParaRPr lang="en-GB"/>
        </a:p>
      </dgm:t>
    </dgm:pt>
    <dgm:pt modelId="{9EE2C719-52EE-794F-902F-82C215D9D4E1}" type="sibTrans" cxnId="{10D130C5-DC45-6D45-868B-9BB77D83089A}">
      <dgm:prSet/>
      <dgm:spPr/>
      <dgm:t>
        <a:bodyPr/>
        <a:lstStyle/>
        <a:p>
          <a:endParaRPr lang="en-GB"/>
        </a:p>
      </dgm:t>
    </dgm:pt>
    <dgm:pt modelId="{7B48AB18-2CA1-C743-AEFA-09140B7A739E}">
      <dgm:prSet phldrT="[Text]"/>
      <dgm:spPr/>
      <dgm:t>
        <a:bodyPr/>
        <a:lstStyle/>
        <a:p>
          <a:r>
            <a:rPr lang="en-GB" dirty="0"/>
            <a:t>Pre-implementation</a:t>
          </a:r>
        </a:p>
      </dgm:t>
    </dgm:pt>
    <dgm:pt modelId="{D5527F42-2101-1349-8CE7-7E4E60F74F30}" type="parTrans" cxnId="{A77C4456-275A-A947-A391-E1B8B61CE1BA}">
      <dgm:prSet/>
      <dgm:spPr/>
      <dgm:t>
        <a:bodyPr/>
        <a:lstStyle/>
        <a:p>
          <a:endParaRPr lang="en-GB"/>
        </a:p>
      </dgm:t>
    </dgm:pt>
    <dgm:pt modelId="{EC3CCEE9-F017-8542-B820-3A92E13C93A1}" type="sibTrans" cxnId="{A77C4456-275A-A947-A391-E1B8B61CE1BA}">
      <dgm:prSet/>
      <dgm:spPr/>
      <dgm:t>
        <a:bodyPr/>
        <a:lstStyle/>
        <a:p>
          <a:endParaRPr lang="en-GB"/>
        </a:p>
      </dgm:t>
    </dgm:pt>
    <dgm:pt modelId="{F39939CB-BE01-9149-ACA8-D6945C7224AC}">
      <dgm:prSet phldrT="[Text]"/>
      <dgm:spPr/>
      <dgm:t>
        <a:bodyPr/>
        <a:lstStyle/>
        <a:p>
          <a:r>
            <a:rPr lang="en-GB" dirty="0"/>
            <a:t>Implementation</a:t>
          </a:r>
        </a:p>
      </dgm:t>
    </dgm:pt>
    <dgm:pt modelId="{91311DDC-FE55-BB4C-8006-7D8D5F609474}" type="parTrans" cxnId="{BE92E192-8FFC-7548-916E-CCC5D331696B}">
      <dgm:prSet/>
      <dgm:spPr/>
      <dgm:t>
        <a:bodyPr/>
        <a:lstStyle/>
        <a:p>
          <a:endParaRPr lang="en-GB"/>
        </a:p>
      </dgm:t>
    </dgm:pt>
    <dgm:pt modelId="{09A8D174-7212-2A43-A0E6-B1D74C1E4DEE}" type="sibTrans" cxnId="{BE92E192-8FFC-7548-916E-CCC5D331696B}">
      <dgm:prSet/>
      <dgm:spPr/>
      <dgm:t>
        <a:bodyPr/>
        <a:lstStyle/>
        <a:p>
          <a:endParaRPr lang="en-GB"/>
        </a:p>
      </dgm:t>
    </dgm:pt>
    <dgm:pt modelId="{96CB8A38-D739-1E45-8092-253A7B362055}">
      <dgm:prSet phldrT="[Text]"/>
      <dgm:spPr/>
      <dgm:t>
        <a:bodyPr/>
        <a:lstStyle/>
        <a:p>
          <a:r>
            <a:rPr lang="en-GB" dirty="0"/>
            <a:t>Operation</a:t>
          </a:r>
        </a:p>
      </dgm:t>
    </dgm:pt>
    <dgm:pt modelId="{C361074B-C432-D348-9510-968AE5278059}" type="parTrans" cxnId="{566621CB-D3DE-1143-814E-50DFE9162B27}">
      <dgm:prSet/>
      <dgm:spPr/>
      <dgm:t>
        <a:bodyPr/>
        <a:lstStyle/>
        <a:p>
          <a:endParaRPr lang="en-GB"/>
        </a:p>
      </dgm:t>
    </dgm:pt>
    <dgm:pt modelId="{528F18BE-8CD3-564B-A1FC-A196BB72842D}" type="sibTrans" cxnId="{566621CB-D3DE-1143-814E-50DFE9162B27}">
      <dgm:prSet/>
      <dgm:spPr/>
      <dgm:t>
        <a:bodyPr/>
        <a:lstStyle/>
        <a:p>
          <a:endParaRPr lang="en-GB"/>
        </a:p>
      </dgm:t>
    </dgm:pt>
    <dgm:pt modelId="{131B7BF0-120E-DF4F-8901-1A37472B26DD}">
      <dgm:prSet phldrT="[Text]"/>
      <dgm:spPr/>
      <dgm:t>
        <a:bodyPr/>
        <a:lstStyle/>
        <a:p>
          <a:r>
            <a:rPr lang="en-GB" dirty="0"/>
            <a:t>Disposal</a:t>
          </a:r>
        </a:p>
      </dgm:t>
    </dgm:pt>
    <dgm:pt modelId="{64FBFCB3-6600-9544-ACAD-662006ECE7E8}" type="parTrans" cxnId="{E647509C-EEDA-2B4F-9617-AE3F3958D991}">
      <dgm:prSet/>
      <dgm:spPr/>
      <dgm:t>
        <a:bodyPr/>
        <a:lstStyle/>
        <a:p>
          <a:endParaRPr lang="en-GB"/>
        </a:p>
      </dgm:t>
    </dgm:pt>
    <dgm:pt modelId="{3838E6DD-14C8-614F-9433-2244F97319D0}" type="sibTrans" cxnId="{E647509C-EEDA-2B4F-9617-AE3F3958D991}">
      <dgm:prSet/>
      <dgm:spPr/>
      <dgm:t>
        <a:bodyPr/>
        <a:lstStyle/>
        <a:p>
          <a:endParaRPr lang="en-GB"/>
        </a:p>
      </dgm:t>
    </dgm:pt>
    <dgm:pt modelId="{2063FA29-972D-F84B-9514-6D3B4A902D7D}" type="pres">
      <dgm:prSet presAssocID="{CE76C016-2C22-8F44-A374-747F7C00A62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EB03E42-DD8A-E84C-B502-D928C49667E0}" type="pres">
      <dgm:prSet presAssocID="{EFC313CE-B883-2E4B-B157-9DE88E73CE0E}" presName="hierRoot1" presStyleCnt="0"/>
      <dgm:spPr/>
    </dgm:pt>
    <dgm:pt modelId="{31966AAD-446B-A149-BF39-E515CBC70690}" type="pres">
      <dgm:prSet presAssocID="{EFC313CE-B883-2E4B-B157-9DE88E73CE0E}" presName="composite" presStyleCnt="0"/>
      <dgm:spPr/>
    </dgm:pt>
    <dgm:pt modelId="{0FB7908F-8BF9-354A-8306-95BC2BD3793F}" type="pres">
      <dgm:prSet presAssocID="{EFC313CE-B883-2E4B-B157-9DE88E73CE0E}" presName="background" presStyleLbl="node0" presStyleIdx="0" presStyleCnt="5"/>
      <dgm:spPr/>
    </dgm:pt>
    <dgm:pt modelId="{EB312677-A8EF-ED43-808A-5E22F8EE410C}" type="pres">
      <dgm:prSet presAssocID="{EFC313CE-B883-2E4B-B157-9DE88E73CE0E}" presName="text" presStyleLbl="fgAcc0" presStyleIdx="0" presStyleCnt="5">
        <dgm:presLayoutVars>
          <dgm:chPref val="3"/>
        </dgm:presLayoutVars>
      </dgm:prSet>
      <dgm:spPr/>
    </dgm:pt>
    <dgm:pt modelId="{A2B731F3-38AB-6B4B-846A-E027569F6CA4}" type="pres">
      <dgm:prSet presAssocID="{EFC313CE-B883-2E4B-B157-9DE88E73CE0E}" presName="hierChild2" presStyleCnt="0"/>
      <dgm:spPr/>
    </dgm:pt>
    <dgm:pt modelId="{48019629-7DCA-9E4D-A684-A5615B251A4E}" type="pres">
      <dgm:prSet presAssocID="{7B48AB18-2CA1-C743-AEFA-09140B7A739E}" presName="hierRoot1" presStyleCnt="0"/>
      <dgm:spPr/>
    </dgm:pt>
    <dgm:pt modelId="{A400900A-A718-A549-9077-7F805E417253}" type="pres">
      <dgm:prSet presAssocID="{7B48AB18-2CA1-C743-AEFA-09140B7A739E}" presName="composite" presStyleCnt="0"/>
      <dgm:spPr/>
    </dgm:pt>
    <dgm:pt modelId="{15948DE6-7029-8D48-B2E5-989AFEBD1D01}" type="pres">
      <dgm:prSet presAssocID="{7B48AB18-2CA1-C743-AEFA-09140B7A739E}" presName="background" presStyleLbl="node0" presStyleIdx="1" presStyleCnt="5"/>
      <dgm:spPr/>
    </dgm:pt>
    <dgm:pt modelId="{D97C73A9-E72C-A04A-B076-DA88C06340D9}" type="pres">
      <dgm:prSet presAssocID="{7B48AB18-2CA1-C743-AEFA-09140B7A739E}" presName="text" presStyleLbl="fgAcc0" presStyleIdx="1" presStyleCnt="5">
        <dgm:presLayoutVars>
          <dgm:chPref val="3"/>
        </dgm:presLayoutVars>
      </dgm:prSet>
      <dgm:spPr/>
    </dgm:pt>
    <dgm:pt modelId="{3AA94CA7-B8AB-104A-B352-E9889FE90CA3}" type="pres">
      <dgm:prSet presAssocID="{7B48AB18-2CA1-C743-AEFA-09140B7A739E}" presName="hierChild2" presStyleCnt="0"/>
      <dgm:spPr/>
    </dgm:pt>
    <dgm:pt modelId="{60502CC5-5E57-E347-BBF3-075977F1788E}" type="pres">
      <dgm:prSet presAssocID="{F39939CB-BE01-9149-ACA8-D6945C7224AC}" presName="hierRoot1" presStyleCnt="0"/>
      <dgm:spPr/>
    </dgm:pt>
    <dgm:pt modelId="{01976123-1352-0142-973A-B972BC7F81E8}" type="pres">
      <dgm:prSet presAssocID="{F39939CB-BE01-9149-ACA8-D6945C7224AC}" presName="composite" presStyleCnt="0"/>
      <dgm:spPr/>
    </dgm:pt>
    <dgm:pt modelId="{9B914961-00DA-DC40-AC01-19F96DE581D0}" type="pres">
      <dgm:prSet presAssocID="{F39939CB-BE01-9149-ACA8-D6945C7224AC}" presName="background" presStyleLbl="node0" presStyleIdx="2" presStyleCnt="5"/>
      <dgm:spPr/>
    </dgm:pt>
    <dgm:pt modelId="{106DB712-386C-7E42-8A46-E50383BBAD31}" type="pres">
      <dgm:prSet presAssocID="{F39939CB-BE01-9149-ACA8-D6945C7224AC}" presName="text" presStyleLbl="fgAcc0" presStyleIdx="2" presStyleCnt="5">
        <dgm:presLayoutVars>
          <dgm:chPref val="3"/>
        </dgm:presLayoutVars>
      </dgm:prSet>
      <dgm:spPr/>
    </dgm:pt>
    <dgm:pt modelId="{99E86B27-0D52-CA4C-882B-EF72CD84F66D}" type="pres">
      <dgm:prSet presAssocID="{F39939CB-BE01-9149-ACA8-D6945C7224AC}" presName="hierChild2" presStyleCnt="0"/>
      <dgm:spPr/>
    </dgm:pt>
    <dgm:pt modelId="{8CF97240-3F5B-AB46-9ECB-F3611DD141D5}" type="pres">
      <dgm:prSet presAssocID="{96CB8A38-D739-1E45-8092-253A7B362055}" presName="hierRoot1" presStyleCnt="0"/>
      <dgm:spPr/>
    </dgm:pt>
    <dgm:pt modelId="{58498CAE-CF20-3B46-B93F-98EC11E7BBFF}" type="pres">
      <dgm:prSet presAssocID="{96CB8A38-D739-1E45-8092-253A7B362055}" presName="composite" presStyleCnt="0"/>
      <dgm:spPr/>
    </dgm:pt>
    <dgm:pt modelId="{8ACC20F4-DAF9-F14C-9C42-74B5374027B8}" type="pres">
      <dgm:prSet presAssocID="{96CB8A38-D739-1E45-8092-253A7B362055}" presName="background" presStyleLbl="node0" presStyleIdx="3" presStyleCnt="5"/>
      <dgm:spPr/>
    </dgm:pt>
    <dgm:pt modelId="{15CCE54E-ED29-7748-BDC0-C0A67B5DB805}" type="pres">
      <dgm:prSet presAssocID="{96CB8A38-D739-1E45-8092-253A7B362055}" presName="text" presStyleLbl="fgAcc0" presStyleIdx="3" presStyleCnt="5">
        <dgm:presLayoutVars>
          <dgm:chPref val="3"/>
        </dgm:presLayoutVars>
      </dgm:prSet>
      <dgm:spPr/>
    </dgm:pt>
    <dgm:pt modelId="{A8565336-849A-DF47-BE22-A75094A14CE2}" type="pres">
      <dgm:prSet presAssocID="{96CB8A38-D739-1E45-8092-253A7B362055}" presName="hierChild2" presStyleCnt="0"/>
      <dgm:spPr/>
    </dgm:pt>
    <dgm:pt modelId="{191CCCD7-04FF-014E-AD1F-C4F186086890}" type="pres">
      <dgm:prSet presAssocID="{131B7BF0-120E-DF4F-8901-1A37472B26DD}" presName="hierRoot1" presStyleCnt="0"/>
      <dgm:spPr/>
    </dgm:pt>
    <dgm:pt modelId="{76F9FB3D-9E17-DD4C-994D-99982FD87E33}" type="pres">
      <dgm:prSet presAssocID="{131B7BF0-120E-DF4F-8901-1A37472B26DD}" presName="composite" presStyleCnt="0"/>
      <dgm:spPr/>
    </dgm:pt>
    <dgm:pt modelId="{FCF6FD31-1799-C846-8C05-DBC06724C61B}" type="pres">
      <dgm:prSet presAssocID="{131B7BF0-120E-DF4F-8901-1A37472B26DD}" presName="background" presStyleLbl="node0" presStyleIdx="4" presStyleCnt="5"/>
      <dgm:spPr/>
    </dgm:pt>
    <dgm:pt modelId="{6785B508-70E0-1944-91CA-6F41543BB2D3}" type="pres">
      <dgm:prSet presAssocID="{131B7BF0-120E-DF4F-8901-1A37472B26DD}" presName="text" presStyleLbl="fgAcc0" presStyleIdx="4" presStyleCnt="5">
        <dgm:presLayoutVars>
          <dgm:chPref val="3"/>
        </dgm:presLayoutVars>
      </dgm:prSet>
      <dgm:spPr/>
    </dgm:pt>
    <dgm:pt modelId="{DCC30A21-DE76-694B-8905-F990F7E28589}" type="pres">
      <dgm:prSet presAssocID="{131B7BF0-120E-DF4F-8901-1A37472B26DD}" presName="hierChild2" presStyleCnt="0"/>
      <dgm:spPr/>
    </dgm:pt>
  </dgm:ptLst>
  <dgm:cxnLst>
    <dgm:cxn modelId="{CEAC5402-3374-E849-AA9A-958EA2635046}" type="presOf" srcId="{96CB8A38-D739-1E45-8092-253A7B362055}" destId="{15CCE54E-ED29-7748-BDC0-C0A67B5DB805}" srcOrd="0" destOrd="0" presId="urn:microsoft.com/office/officeart/2005/8/layout/hierarchy1"/>
    <dgm:cxn modelId="{EAD65906-1981-F94F-831D-565DB4526AEB}" type="presOf" srcId="{F39939CB-BE01-9149-ACA8-D6945C7224AC}" destId="{106DB712-386C-7E42-8A46-E50383BBAD31}" srcOrd="0" destOrd="0" presId="urn:microsoft.com/office/officeart/2005/8/layout/hierarchy1"/>
    <dgm:cxn modelId="{6049FD27-6BFE-5642-8F7E-1FDB19C6E6D6}" type="presOf" srcId="{EFC313CE-B883-2E4B-B157-9DE88E73CE0E}" destId="{EB312677-A8EF-ED43-808A-5E22F8EE410C}" srcOrd="0" destOrd="0" presId="urn:microsoft.com/office/officeart/2005/8/layout/hierarchy1"/>
    <dgm:cxn modelId="{A77C4456-275A-A947-A391-E1B8B61CE1BA}" srcId="{CE76C016-2C22-8F44-A374-747F7C00A620}" destId="{7B48AB18-2CA1-C743-AEFA-09140B7A739E}" srcOrd="1" destOrd="0" parTransId="{D5527F42-2101-1349-8CE7-7E4E60F74F30}" sibTransId="{EC3CCEE9-F017-8542-B820-3A92E13C93A1}"/>
    <dgm:cxn modelId="{7BA1B65A-0D84-2C49-BC4C-EB8A92AAD848}" type="presOf" srcId="{7B48AB18-2CA1-C743-AEFA-09140B7A739E}" destId="{D97C73A9-E72C-A04A-B076-DA88C06340D9}" srcOrd="0" destOrd="0" presId="urn:microsoft.com/office/officeart/2005/8/layout/hierarchy1"/>
    <dgm:cxn modelId="{BC634785-077D-1A41-BF69-0E2AE963F19D}" type="presOf" srcId="{CE76C016-2C22-8F44-A374-747F7C00A620}" destId="{2063FA29-972D-F84B-9514-6D3B4A902D7D}" srcOrd="0" destOrd="0" presId="urn:microsoft.com/office/officeart/2005/8/layout/hierarchy1"/>
    <dgm:cxn modelId="{373B8D8C-1363-0540-9CE5-2FC2FD75A9CF}" type="presOf" srcId="{131B7BF0-120E-DF4F-8901-1A37472B26DD}" destId="{6785B508-70E0-1944-91CA-6F41543BB2D3}" srcOrd="0" destOrd="0" presId="urn:microsoft.com/office/officeart/2005/8/layout/hierarchy1"/>
    <dgm:cxn modelId="{BE92E192-8FFC-7548-916E-CCC5D331696B}" srcId="{CE76C016-2C22-8F44-A374-747F7C00A620}" destId="{F39939CB-BE01-9149-ACA8-D6945C7224AC}" srcOrd="2" destOrd="0" parTransId="{91311DDC-FE55-BB4C-8006-7D8D5F609474}" sibTransId="{09A8D174-7212-2A43-A0E6-B1D74C1E4DEE}"/>
    <dgm:cxn modelId="{E647509C-EEDA-2B4F-9617-AE3F3958D991}" srcId="{CE76C016-2C22-8F44-A374-747F7C00A620}" destId="{131B7BF0-120E-DF4F-8901-1A37472B26DD}" srcOrd="4" destOrd="0" parTransId="{64FBFCB3-6600-9544-ACAD-662006ECE7E8}" sibTransId="{3838E6DD-14C8-614F-9433-2244F97319D0}"/>
    <dgm:cxn modelId="{10D130C5-DC45-6D45-868B-9BB77D83089A}" srcId="{CE76C016-2C22-8F44-A374-747F7C00A620}" destId="{EFC313CE-B883-2E4B-B157-9DE88E73CE0E}" srcOrd="0" destOrd="0" parTransId="{967A32A0-0462-BE40-9E47-96C01EF988CF}" sibTransId="{9EE2C719-52EE-794F-902F-82C215D9D4E1}"/>
    <dgm:cxn modelId="{566621CB-D3DE-1143-814E-50DFE9162B27}" srcId="{CE76C016-2C22-8F44-A374-747F7C00A620}" destId="{96CB8A38-D739-1E45-8092-253A7B362055}" srcOrd="3" destOrd="0" parTransId="{C361074B-C432-D348-9510-968AE5278059}" sibTransId="{528F18BE-8CD3-564B-A1FC-A196BB72842D}"/>
    <dgm:cxn modelId="{850D653E-E379-F844-BA0F-B8A3A97E6FD9}" type="presParOf" srcId="{2063FA29-972D-F84B-9514-6D3B4A902D7D}" destId="{8EB03E42-DD8A-E84C-B502-D928C49667E0}" srcOrd="0" destOrd="0" presId="urn:microsoft.com/office/officeart/2005/8/layout/hierarchy1"/>
    <dgm:cxn modelId="{C220C47D-CCFC-8146-AFF1-6A516D5C37E5}" type="presParOf" srcId="{8EB03E42-DD8A-E84C-B502-D928C49667E0}" destId="{31966AAD-446B-A149-BF39-E515CBC70690}" srcOrd="0" destOrd="0" presId="urn:microsoft.com/office/officeart/2005/8/layout/hierarchy1"/>
    <dgm:cxn modelId="{704CE0FF-874E-344D-88A9-33D14EB5CB06}" type="presParOf" srcId="{31966AAD-446B-A149-BF39-E515CBC70690}" destId="{0FB7908F-8BF9-354A-8306-95BC2BD3793F}" srcOrd="0" destOrd="0" presId="urn:microsoft.com/office/officeart/2005/8/layout/hierarchy1"/>
    <dgm:cxn modelId="{7DE33C33-AA7A-194D-A389-F098A11C3AA8}" type="presParOf" srcId="{31966AAD-446B-A149-BF39-E515CBC70690}" destId="{EB312677-A8EF-ED43-808A-5E22F8EE410C}" srcOrd="1" destOrd="0" presId="urn:microsoft.com/office/officeart/2005/8/layout/hierarchy1"/>
    <dgm:cxn modelId="{73796A32-6E6E-9542-AB86-AAD86D35EEA9}" type="presParOf" srcId="{8EB03E42-DD8A-E84C-B502-D928C49667E0}" destId="{A2B731F3-38AB-6B4B-846A-E027569F6CA4}" srcOrd="1" destOrd="0" presId="urn:microsoft.com/office/officeart/2005/8/layout/hierarchy1"/>
    <dgm:cxn modelId="{71CD0AAC-EAC5-EF40-B9A6-1AD4ACBEEEE0}" type="presParOf" srcId="{2063FA29-972D-F84B-9514-6D3B4A902D7D}" destId="{48019629-7DCA-9E4D-A684-A5615B251A4E}" srcOrd="1" destOrd="0" presId="urn:microsoft.com/office/officeart/2005/8/layout/hierarchy1"/>
    <dgm:cxn modelId="{6A3ABF80-36D7-5B46-BDA1-5A37FB31E2DC}" type="presParOf" srcId="{48019629-7DCA-9E4D-A684-A5615B251A4E}" destId="{A400900A-A718-A549-9077-7F805E417253}" srcOrd="0" destOrd="0" presId="urn:microsoft.com/office/officeart/2005/8/layout/hierarchy1"/>
    <dgm:cxn modelId="{E78C4857-3640-4544-970C-D9264817D30B}" type="presParOf" srcId="{A400900A-A718-A549-9077-7F805E417253}" destId="{15948DE6-7029-8D48-B2E5-989AFEBD1D01}" srcOrd="0" destOrd="0" presId="urn:microsoft.com/office/officeart/2005/8/layout/hierarchy1"/>
    <dgm:cxn modelId="{95CF4D89-E2AC-7145-9F8E-56B0E040393A}" type="presParOf" srcId="{A400900A-A718-A549-9077-7F805E417253}" destId="{D97C73A9-E72C-A04A-B076-DA88C06340D9}" srcOrd="1" destOrd="0" presId="urn:microsoft.com/office/officeart/2005/8/layout/hierarchy1"/>
    <dgm:cxn modelId="{B61DD083-7FF0-AD45-8348-A0B53C92CA17}" type="presParOf" srcId="{48019629-7DCA-9E4D-A684-A5615B251A4E}" destId="{3AA94CA7-B8AB-104A-B352-E9889FE90CA3}" srcOrd="1" destOrd="0" presId="urn:microsoft.com/office/officeart/2005/8/layout/hierarchy1"/>
    <dgm:cxn modelId="{E5324E54-6B26-1D42-A4EC-4F1FC177D9DC}" type="presParOf" srcId="{2063FA29-972D-F84B-9514-6D3B4A902D7D}" destId="{60502CC5-5E57-E347-BBF3-075977F1788E}" srcOrd="2" destOrd="0" presId="urn:microsoft.com/office/officeart/2005/8/layout/hierarchy1"/>
    <dgm:cxn modelId="{AE2EE316-02DC-E94C-9484-9B294A388DCF}" type="presParOf" srcId="{60502CC5-5E57-E347-BBF3-075977F1788E}" destId="{01976123-1352-0142-973A-B972BC7F81E8}" srcOrd="0" destOrd="0" presId="urn:microsoft.com/office/officeart/2005/8/layout/hierarchy1"/>
    <dgm:cxn modelId="{7C426E9C-3165-3844-B316-7EB88B0D8D0C}" type="presParOf" srcId="{01976123-1352-0142-973A-B972BC7F81E8}" destId="{9B914961-00DA-DC40-AC01-19F96DE581D0}" srcOrd="0" destOrd="0" presId="urn:microsoft.com/office/officeart/2005/8/layout/hierarchy1"/>
    <dgm:cxn modelId="{364C9976-4819-D043-9245-928B02FD01EB}" type="presParOf" srcId="{01976123-1352-0142-973A-B972BC7F81E8}" destId="{106DB712-386C-7E42-8A46-E50383BBAD31}" srcOrd="1" destOrd="0" presId="urn:microsoft.com/office/officeart/2005/8/layout/hierarchy1"/>
    <dgm:cxn modelId="{AC7B04B6-1D32-0D45-917F-A7BAED8A7AAC}" type="presParOf" srcId="{60502CC5-5E57-E347-BBF3-075977F1788E}" destId="{99E86B27-0D52-CA4C-882B-EF72CD84F66D}" srcOrd="1" destOrd="0" presId="urn:microsoft.com/office/officeart/2005/8/layout/hierarchy1"/>
    <dgm:cxn modelId="{5456F64C-E461-7D4C-957B-C24D9A232917}" type="presParOf" srcId="{2063FA29-972D-F84B-9514-6D3B4A902D7D}" destId="{8CF97240-3F5B-AB46-9ECB-F3611DD141D5}" srcOrd="3" destOrd="0" presId="urn:microsoft.com/office/officeart/2005/8/layout/hierarchy1"/>
    <dgm:cxn modelId="{032F430D-F830-CA42-ADB6-2E8A6E88CABF}" type="presParOf" srcId="{8CF97240-3F5B-AB46-9ECB-F3611DD141D5}" destId="{58498CAE-CF20-3B46-B93F-98EC11E7BBFF}" srcOrd="0" destOrd="0" presId="urn:microsoft.com/office/officeart/2005/8/layout/hierarchy1"/>
    <dgm:cxn modelId="{5EC8A1AF-8064-704E-BC76-6814069A644B}" type="presParOf" srcId="{58498CAE-CF20-3B46-B93F-98EC11E7BBFF}" destId="{8ACC20F4-DAF9-F14C-9C42-74B5374027B8}" srcOrd="0" destOrd="0" presId="urn:microsoft.com/office/officeart/2005/8/layout/hierarchy1"/>
    <dgm:cxn modelId="{F021C45D-30D0-A141-8804-57E90E4C886A}" type="presParOf" srcId="{58498CAE-CF20-3B46-B93F-98EC11E7BBFF}" destId="{15CCE54E-ED29-7748-BDC0-C0A67B5DB805}" srcOrd="1" destOrd="0" presId="urn:microsoft.com/office/officeart/2005/8/layout/hierarchy1"/>
    <dgm:cxn modelId="{B4FEB4E0-FBCA-A947-81BC-5F5A4A49F574}" type="presParOf" srcId="{8CF97240-3F5B-AB46-9ECB-F3611DD141D5}" destId="{A8565336-849A-DF47-BE22-A75094A14CE2}" srcOrd="1" destOrd="0" presId="urn:microsoft.com/office/officeart/2005/8/layout/hierarchy1"/>
    <dgm:cxn modelId="{DF011AD9-28F4-3B4A-8E61-D89AA951DEB8}" type="presParOf" srcId="{2063FA29-972D-F84B-9514-6D3B4A902D7D}" destId="{191CCCD7-04FF-014E-AD1F-C4F186086890}" srcOrd="4" destOrd="0" presId="urn:microsoft.com/office/officeart/2005/8/layout/hierarchy1"/>
    <dgm:cxn modelId="{9DA71917-2CAC-134F-AD31-7CDA94015A39}" type="presParOf" srcId="{191CCCD7-04FF-014E-AD1F-C4F186086890}" destId="{76F9FB3D-9E17-DD4C-994D-99982FD87E33}" srcOrd="0" destOrd="0" presId="urn:microsoft.com/office/officeart/2005/8/layout/hierarchy1"/>
    <dgm:cxn modelId="{25666850-CA68-C44E-9031-E26721786792}" type="presParOf" srcId="{76F9FB3D-9E17-DD4C-994D-99982FD87E33}" destId="{FCF6FD31-1799-C846-8C05-DBC06724C61B}" srcOrd="0" destOrd="0" presId="urn:microsoft.com/office/officeart/2005/8/layout/hierarchy1"/>
    <dgm:cxn modelId="{D443A7C1-DA73-EE40-82C1-AF53712BFB2F}" type="presParOf" srcId="{76F9FB3D-9E17-DD4C-994D-99982FD87E33}" destId="{6785B508-70E0-1944-91CA-6F41543BB2D3}" srcOrd="1" destOrd="0" presId="urn:microsoft.com/office/officeart/2005/8/layout/hierarchy1"/>
    <dgm:cxn modelId="{C2B10C6B-65AD-2948-9045-C6142C968DF1}" type="presParOf" srcId="{191CCCD7-04FF-014E-AD1F-C4F186086890}" destId="{DCC30A21-DE76-694B-8905-F990F7E2858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B7908F-8BF9-354A-8306-95BC2BD3793F}">
      <dsp:nvSpPr>
        <dsp:cNvPr id="0" name=""/>
        <dsp:cNvSpPr/>
      </dsp:nvSpPr>
      <dsp:spPr>
        <a:xfrm>
          <a:off x="3031" y="964764"/>
          <a:ext cx="1477060" cy="9379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312677-A8EF-ED43-808A-5E22F8EE410C}">
      <dsp:nvSpPr>
        <dsp:cNvPr id="0" name=""/>
        <dsp:cNvSpPr/>
      </dsp:nvSpPr>
      <dsp:spPr>
        <a:xfrm>
          <a:off x="167149" y="1120676"/>
          <a:ext cx="1477060" cy="9379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Conception</a:t>
          </a:r>
        </a:p>
      </dsp:txBody>
      <dsp:txXfrm>
        <a:off x="194620" y="1148147"/>
        <a:ext cx="1422118" cy="882991"/>
      </dsp:txXfrm>
    </dsp:sp>
    <dsp:sp modelId="{15948DE6-7029-8D48-B2E5-989AFEBD1D01}">
      <dsp:nvSpPr>
        <dsp:cNvPr id="0" name=""/>
        <dsp:cNvSpPr/>
      </dsp:nvSpPr>
      <dsp:spPr>
        <a:xfrm>
          <a:off x="1808327" y="964764"/>
          <a:ext cx="1477060" cy="9379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7C73A9-E72C-A04A-B076-DA88C06340D9}">
      <dsp:nvSpPr>
        <dsp:cNvPr id="0" name=""/>
        <dsp:cNvSpPr/>
      </dsp:nvSpPr>
      <dsp:spPr>
        <a:xfrm>
          <a:off x="1972445" y="1120676"/>
          <a:ext cx="1477060" cy="9379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Pre-implementation</a:t>
          </a:r>
        </a:p>
      </dsp:txBody>
      <dsp:txXfrm>
        <a:off x="1999916" y="1148147"/>
        <a:ext cx="1422118" cy="882991"/>
      </dsp:txXfrm>
    </dsp:sp>
    <dsp:sp modelId="{9B914961-00DA-DC40-AC01-19F96DE581D0}">
      <dsp:nvSpPr>
        <dsp:cNvPr id="0" name=""/>
        <dsp:cNvSpPr/>
      </dsp:nvSpPr>
      <dsp:spPr>
        <a:xfrm>
          <a:off x="3613624" y="964764"/>
          <a:ext cx="1477060" cy="9379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6DB712-386C-7E42-8A46-E50383BBAD31}">
      <dsp:nvSpPr>
        <dsp:cNvPr id="0" name=""/>
        <dsp:cNvSpPr/>
      </dsp:nvSpPr>
      <dsp:spPr>
        <a:xfrm>
          <a:off x="3777742" y="1120676"/>
          <a:ext cx="1477060" cy="9379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Implementation</a:t>
          </a:r>
        </a:p>
      </dsp:txBody>
      <dsp:txXfrm>
        <a:off x="3805213" y="1148147"/>
        <a:ext cx="1422118" cy="882991"/>
      </dsp:txXfrm>
    </dsp:sp>
    <dsp:sp modelId="{8ACC20F4-DAF9-F14C-9C42-74B5374027B8}">
      <dsp:nvSpPr>
        <dsp:cNvPr id="0" name=""/>
        <dsp:cNvSpPr/>
      </dsp:nvSpPr>
      <dsp:spPr>
        <a:xfrm>
          <a:off x="5418921" y="964764"/>
          <a:ext cx="1477060" cy="9379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CCE54E-ED29-7748-BDC0-C0A67B5DB805}">
      <dsp:nvSpPr>
        <dsp:cNvPr id="0" name=""/>
        <dsp:cNvSpPr/>
      </dsp:nvSpPr>
      <dsp:spPr>
        <a:xfrm>
          <a:off x="5583039" y="1120676"/>
          <a:ext cx="1477060" cy="9379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Operation</a:t>
          </a:r>
        </a:p>
      </dsp:txBody>
      <dsp:txXfrm>
        <a:off x="5610510" y="1148147"/>
        <a:ext cx="1422118" cy="882991"/>
      </dsp:txXfrm>
    </dsp:sp>
    <dsp:sp modelId="{FCF6FD31-1799-C846-8C05-DBC06724C61B}">
      <dsp:nvSpPr>
        <dsp:cNvPr id="0" name=""/>
        <dsp:cNvSpPr/>
      </dsp:nvSpPr>
      <dsp:spPr>
        <a:xfrm>
          <a:off x="7224217" y="964764"/>
          <a:ext cx="1477060" cy="9379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85B508-70E0-1944-91CA-6F41543BB2D3}">
      <dsp:nvSpPr>
        <dsp:cNvPr id="0" name=""/>
        <dsp:cNvSpPr/>
      </dsp:nvSpPr>
      <dsp:spPr>
        <a:xfrm>
          <a:off x="7388335" y="1120676"/>
          <a:ext cx="1477060" cy="9379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Disposal</a:t>
          </a:r>
        </a:p>
      </dsp:txBody>
      <dsp:txXfrm>
        <a:off x="7415806" y="1148147"/>
        <a:ext cx="1422118" cy="8829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1949891" y="395672"/>
            <a:ext cx="5244219" cy="3826863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13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1570" y="1193292"/>
            <a:ext cx="4279392" cy="2448306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96462"/>
            <a:ext cx="4279392" cy="747522"/>
          </a:xfrm>
        </p:spPr>
        <p:txBody>
          <a:bodyPr/>
          <a:lstStyle>
            <a:lvl1pPr marL="0" indent="0" algn="l">
              <a:buNone/>
              <a:defRPr sz="1800" cap="all" baseline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032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513724" y="999178"/>
            <a:ext cx="3947799" cy="2880827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13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274" y="1892808"/>
            <a:ext cx="2873502" cy="1090422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33772" y="480059"/>
            <a:ext cx="3627882" cy="4176522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41298" y="3065526"/>
            <a:ext cx="2489454" cy="486918"/>
          </a:xfrm>
        </p:spPr>
        <p:txBody>
          <a:bodyPr>
            <a:noAutofit/>
          </a:bodyPr>
          <a:lstStyle>
            <a:lvl1pPr marL="0" indent="0" algn="ctr">
              <a:buNone/>
              <a:defRPr sz="1500" cap="all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17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53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74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382BF-61F9-C74F-A3A3-6CC7682B82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7C8CC1-6DEE-4E42-9A6F-06A1B46EF5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4BFC0-F606-E84A-A7E9-0348D765D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C344B-CFBE-784F-A49F-EDAADAC7E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D0BE1-DAF1-9F4F-B721-1A4100B1D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896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EABA4-8101-F74A-AF7F-50EE29BAB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3BCC3-9B91-2747-9657-0A289A404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57AA2-9D5F-8640-A884-80882EBB1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799B3-0735-A847-9C08-6D155F875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83519-5CFC-CF4E-87A0-7183A5A5D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57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BA471-BB88-844F-9DC4-18D6EF3B1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9044ED-1B30-A94A-8DE8-BFEFAD21C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CA10D-CB36-BF4A-B4C2-F6232DB31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1BD30-EAE1-FD41-B794-E05C1A0AF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ACE56-2B48-8446-84F9-92AAC047A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509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CCB01-2AA1-4243-8E59-AFEAB7FA2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1F147-35B2-064F-AB7E-B6BF61BBD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E622DA-34FB-DE47-828A-61EE05CD3E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129911-82E1-8C43-A7A9-C27BA2F77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FC46AF-0B87-0746-BB7A-0566D55E0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9B4F1-EDF0-EE44-A780-4C32CCC6A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34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34E14-63B7-B64D-896F-732B65BF7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90CA5-A177-2D46-96EA-23ED89431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3EF5FE-854F-1844-988F-64CE019BC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220504-165E-354F-852C-19576767CF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D38356-7696-AE41-A34A-6644898083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341CDA-9404-6746-8684-81D24925B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749FA3-EE2B-C647-B955-4B49B0171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218DA4-8669-2840-8ABB-48A3F3FB9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9270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DF380-78C8-7B4C-96AF-00B04391F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970391-899E-E249-A6B8-4284FF357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10ACF9-BDDF-094F-BB72-94224503C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B0BB53-F5F2-E342-AADB-8B9FCD401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085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CB4F-EA3A-9D43-8587-78A1981AD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DC3DAA-7A8A-8248-A201-13BC25278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76B7FC-567A-144B-A6B8-160B9009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61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236333"/>
            <a:ext cx="2266157" cy="107658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01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08760"/>
            <a:ext cx="7886700" cy="31203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420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A7E40-3AFA-3E4A-A9D9-521AA8DDC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35CDF-25FD-4544-BB32-7A4A2BC7A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DE6B4-86E3-A743-87AA-8F5FA60AA3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E79A48-7A3B-EC4A-97C4-85112DCAA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3A7E8D-BB64-224D-B627-232C8B1C0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766978-C3A6-7F46-BE74-D2FE45B25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879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38FB8-75BC-6F4D-B737-E84B63335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8A4706-08D4-E74B-A1B4-26C2330E54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532A88-818A-3D44-B26A-FF45F9C3C6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08148D-CDF3-4640-A3C0-B5CC0E7A3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3478D8-D5C7-5840-A041-2D673E1FC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0F9F99-F42A-514D-911B-F6DFD7120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92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5E339-BF3E-754B-B70B-6C402FDBC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9AB7A6-D2EF-A94C-9DDB-BFA11B75B8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88B3A-5DB2-534D-953D-1DFE59118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7C222-AF08-DB46-BCE9-89FE9176F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7A8ED-B6D4-454D-8210-49BB38BF8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2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42451B-F8DA-4046-BD4C-2DB290CF02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A90867-8E03-3E4E-B1D9-F2190118E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3F1DB-FBA5-BB4E-BAFB-7126E540D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BE507-B8C2-7C4C-BE77-E93860C7B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05195-92E7-FB44-ACCF-9D98D2A0A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95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5407362" y="0"/>
            <a:ext cx="3107988" cy="4310745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1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809243"/>
            <a:ext cx="3950208" cy="2352294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209545"/>
            <a:ext cx="3950208" cy="1125140"/>
          </a:xfrm>
        </p:spPr>
        <p:txBody>
          <a:bodyPr/>
          <a:lstStyle>
            <a:lvl1pPr marL="0" indent="0">
              <a:buNone/>
              <a:defRPr sz="180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80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236333"/>
            <a:ext cx="2266157" cy="107658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01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08760"/>
            <a:ext cx="3703320" cy="31203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14316" y="1508760"/>
            <a:ext cx="3703320" cy="31203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38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236333"/>
            <a:ext cx="2266157" cy="107658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01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1" y="1508760"/>
            <a:ext cx="3703320" cy="713232"/>
          </a:xfrm>
        </p:spPr>
        <p:txBody>
          <a:bodyPr anchor="b">
            <a:normAutofit/>
          </a:bodyPr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1" y="2345436"/>
            <a:ext cx="3703320" cy="22974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14316" y="1508760"/>
            <a:ext cx="3703320" cy="713232"/>
          </a:xfrm>
        </p:spPr>
        <p:txBody>
          <a:bodyPr anchor="b">
            <a:normAutofit/>
          </a:bodyPr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14316" y="2345436"/>
            <a:ext cx="3703320" cy="22974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76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477229" y="136197"/>
            <a:ext cx="6189542" cy="451669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13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838" y="1179576"/>
            <a:ext cx="4876038" cy="3072384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92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71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326075" y="0"/>
            <a:ext cx="7817925" cy="4440116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013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14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3545046" y="0"/>
            <a:ext cx="5604286" cy="51435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13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80060"/>
            <a:ext cx="2914650" cy="2215134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4376" y="480060"/>
            <a:ext cx="3367278" cy="4197096"/>
          </a:xfrm>
        </p:spPr>
        <p:txBody>
          <a:bodyPr anchor="ctr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832354"/>
            <a:ext cx="2914650" cy="185166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43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10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62" r:id="rId5"/>
    <p:sldLayoutId id="2147483663" r:id="rId6"/>
    <p:sldLayoutId id="2147483669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AA9F72-983B-6847-9C76-38DD6C6F8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6C145C-B3FC-1C41-8F6C-47610282D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6AAE0-02A6-CC4A-BC3B-21806BE86B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D0A4AC-E07E-4D4F-BBDF-2B909B3494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0EA47-8A2C-024B-A371-CCD801FEF7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7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op view of the earth from outer space">
            <a:extLst>
              <a:ext uri="{FF2B5EF4-FFF2-40B4-BE49-F238E27FC236}">
                <a16:creationId xmlns:a16="http://schemas.microsoft.com/office/drawing/2014/main" id="{9B78DF46-A262-4635-BF8F-0FAE070C16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6159AE-2170-7A45-B72C-96ED624265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274" y="214916"/>
            <a:ext cx="2826688" cy="1204622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Security in an engineering context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6AEB60-CE36-CA4E-ACD7-A37DC098D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3261" y="4169110"/>
            <a:ext cx="2749163" cy="749399"/>
          </a:xfrm>
        </p:spPr>
        <p:txBody>
          <a:bodyPr>
            <a:noAutofit/>
          </a:bodyPr>
          <a:lstStyle/>
          <a:p>
            <a:r>
              <a:rPr lang="en-US" cap="none" dirty="0"/>
              <a:t>Hugh Boyes CEng FIET</a:t>
            </a:r>
          </a:p>
          <a:p>
            <a:r>
              <a:rPr lang="en-US" dirty="0"/>
              <a:t>Bodvoc Ltd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15470648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627523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114" y="0"/>
            <a:ext cx="3072908" cy="1627995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757985" y="-3757532"/>
            <a:ext cx="1628032" cy="9144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9F99BD-99E2-A444-960C-98907F469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214" y="248769"/>
            <a:ext cx="7288583" cy="11823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000" dirty="0">
                <a:solidFill>
                  <a:srgbClr val="FFFFFF"/>
                </a:solidFill>
              </a:rPr>
              <a:t>Information management  vs  Cyber security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A5FFA5-60A8-8B4D-97F9-80AC156B9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8" y="176978"/>
            <a:ext cx="9144001" cy="496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73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63154" y="1063154"/>
            <a:ext cx="5156864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8871" y="1995355"/>
            <a:ext cx="3266696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885662" y="1228564"/>
            <a:ext cx="5143179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1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560516" y="900984"/>
            <a:ext cx="3606227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10C89-97A3-7746-945C-7C5039E97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98" y="1888170"/>
            <a:ext cx="2314353" cy="23039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3000" dirty="0">
                <a:solidFill>
                  <a:srgbClr val="FFFFFF"/>
                </a:solidFill>
              </a:rPr>
              <a:t>Holistic Approach </a:t>
            </a:r>
            <a:br>
              <a:rPr lang="en-US" sz="3000" dirty="0">
                <a:solidFill>
                  <a:srgbClr val="FFFFFF"/>
                </a:solidFill>
              </a:rPr>
            </a:br>
            <a:r>
              <a:rPr lang="en-US" sz="3000" dirty="0">
                <a:solidFill>
                  <a:srgbClr val="FFFFFF"/>
                </a:solidFill>
              </a:rPr>
              <a:t>to Security 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D226C5-0BDD-A844-B639-FFFF3E3C9496}"/>
              </a:ext>
            </a:extLst>
          </p:cNvPr>
          <p:cNvSpPr/>
          <p:nvPr/>
        </p:nvSpPr>
        <p:spPr>
          <a:xfrm>
            <a:off x="2474549" y="-13686"/>
            <a:ext cx="831307" cy="5156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A06CD76-6D75-5940-AE44-E259D0942323}"/>
              </a:ext>
            </a:extLst>
          </p:cNvPr>
          <p:cNvGrpSpPr>
            <a:grpSpLocks noChangeAspect="1"/>
          </p:cNvGrpSpPr>
          <p:nvPr/>
        </p:nvGrpSpPr>
        <p:grpSpPr>
          <a:xfrm>
            <a:off x="2625818" y="546647"/>
            <a:ext cx="6273483" cy="4050205"/>
            <a:chOff x="835978" y="309754"/>
            <a:chExt cx="7472044" cy="51009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AA1D726-6127-6842-B05A-2DFB7EC1E4F5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835978" y="309754"/>
              <a:ext cx="7472044" cy="510097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74D6F0-82CF-D14A-BCB8-BA73724B6012}"/>
                </a:ext>
              </a:extLst>
            </p:cNvPr>
            <p:cNvSpPr/>
            <p:nvPr/>
          </p:nvSpPr>
          <p:spPr>
            <a:xfrm>
              <a:off x="3810990" y="2329083"/>
              <a:ext cx="1721922" cy="35922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Information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A0D537F-9296-DF43-A314-A3F7135C21B0}"/>
              </a:ext>
            </a:extLst>
          </p:cNvPr>
          <p:cNvSpPr txBox="1"/>
          <p:nvPr/>
        </p:nvSpPr>
        <p:spPr>
          <a:xfrm>
            <a:off x="6928834" y="3953814"/>
            <a:ext cx="15757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© 2019, Bodvoc Ltd</a:t>
            </a:r>
          </a:p>
        </p:txBody>
      </p:sp>
    </p:spTree>
    <p:extLst>
      <p:ext uri="{BB962C8B-B14F-4D97-AF65-F5344CB8AC3E}">
        <p14:creationId xmlns:p14="http://schemas.microsoft.com/office/powerpoint/2010/main" val="1059372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63154" y="1063154"/>
            <a:ext cx="5156864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8871" y="1995355"/>
            <a:ext cx="3266696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885662" y="1228564"/>
            <a:ext cx="5143179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1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560516" y="900984"/>
            <a:ext cx="3606227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10C89-97A3-7746-945C-7C5039E97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98" y="1888170"/>
            <a:ext cx="2314353" cy="23039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Asset-based risk management approach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4CB5C4-6208-F047-B5B2-9735F66D0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520" y="160489"/>
            <a:ext cx="5121850" cy="482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0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627523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114" y="0"/>
            <a:ext cx="3072908" cy="1627995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757985" y="-3757532"/>
            <a:ext cx="1628032" cy="9144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9F99BD-99E2-A444-960C-98907F469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214" y="248769"/>
            <a:ext cx="7288583" cy="11823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000" dirty="0">
                <a:solidFill>
                  <a:srgbClr val="FFFFFF"/>
                </a:solidFill>
              </a:rPr>
              <a:t>Information management  vs  Cyber security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7226F7C-FA63-A149-AF10-4B4C50FFE87C}"/>
              </a:ext>
            </a:extLst>
          </p:cNvPr>
          <p:cNvSpPr txBox="1">
            <a:spLocks/>
          </p:cNvSpPr>
          <p:nvPr/>
        </p:nvSpPr>
        <p:spPr>
          <a:xfrm>
            <a:off x="577135" y="1819222"/>
            <a:ext cx="3886200" cy="3263504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Covers the information lifecycle.</a:t>
            </a:r>
          </a:p>
          <a:p>
            <a:r>
              <a:rPr lang="en-GB" dirty="0"/>
              <a:t>Involves people and processes</a:t>
            </a:r>
          </a:p>
          <a:p>
            <a:r>
              <a:rPr lang="en-GB" dirty="0"/>
              <a:t>Lifecycle should be supported by appropriate measures to assure and maintain the quality of the organization’s data and information. </a:t>
            </a:r>
          </a:p>
          <a:p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1996DC2-B104-6640-A297-DB2AA04CD303}"/>
              </a:ext>
            </a:extLst>
          </p:cNvPr>
          <p:cNvSpPr txBox="1">
            <a:spLocks/>
          </p:cNvSpPr>
          <p:nvPr/>
        </p:nvSpPr>
        <p:spPr>
          <a:xfrm>
            <a:off x="4577635" y="1819222"/>
            <a:ext cx="3886200" cy="3263504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Covers the system lifecycle.</a:t>
            </a:r>
          </a:p>
          <a:p>
            <a:r>
              <a:rPr lang="en-GB" dirty="0"/>
              <a:t>Often focussed on technology and physical access</a:t>
            </a:r>
          </a:p>
          <a:p>
            <a:r>
              <a:rPr lang="en-GB" dirty="0"/>
              <a:t>System should maintain data and information integrity, i.e., prevent unauthorized changes, it does not assure the quality of the data and information. 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C133A0-2D65-8042-A617-18C093240252}"/>
              </a:ext>
            </a:extLst>
          </p:cNvPr>
          <p:cNvSpPr txBox="1"/>
          <p:nvPr/>
        </p:nvSpPr>
        <p:spPr>
          <a:xfrm>
            <a:off x="1074615" y="4573722"/>
            <a:ext cx="7212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Both require governance, strategic management and clear policies</a:t>
            </a:r>
          </a:p>
        </p:txBody>
      </p:sp>
    </p:spTree>
    <p:extLst>
      <p:ext uri="{BB962C8B-B14F-4D97-AF65-F5344CB8AC3E}">
        <p14:creationId xmlns:p14="http://schemas.microsoft.com/office/powerpoint/2010/main" val="1398457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63154" y="1063154"/>
            <a:ext cx="5156864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8871" y="1995355"/>
            <a:ext cx="3266696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885662" y="1228564"/>
            <a:ext cx="5143179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1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560516" y="900984"/>
            <a:ext cx="3606227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10C89-97A3-7746-945C-7C5039E97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77" y="267659"/>
            <a:ext cx="2314353" cy="18183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3000" dirty="0">
                <a:solidFill>
                  <a:srgbClr val="FFFFFF"/>
                </a:solidFill>
              </a:rPr>
              <a:t>Engineering Council  Guidance on Security 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7A0D0B-8CB7-1D40-9D55-872D739722D7}"/>
              </a:ext>
            </a:extLst>
          </p:cNvPr>
          <p:cNvSpPr txBox="1"/>
          <p:nvPr/>
        </p:nvSpPr>
        <p:spPr>
          <a:xfrm>
            <a:off x="3185205" y="359034"/>
            <a:ext cx="5241553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>
              <a:spcAft>
                <a:spcPts val="600"/>
              </a:spcAft>
            </a:pPr>
            <a:r>
              <a:rPr lang="en-GB" sz="2000" b="1" dirty="0"/>
              <a:t>1. Adopt a security-minded approach to your professional and personal life</a:t>
            </a:r>
          </a:p>
          <a:p>
            <a:pPr fontAlgn="b">
              <a:spcAft>
                <a:spcPts val="600"/>
              </a:spcAft>
            </a:pPr>
            <a:r>
              <a:rPr lang="en-GB" sz="2000" b="1" dirty="0"/>
              <a:t>2. Apply responsible judgement and take a leadership role</a:t>
            </a:r>
          </a:p>
          <a:p>
            <a:pPr fontAlgn="b">
              <a:spcAft>
                <a:spcPts val="600"/>
              </a:spcAft>
            </a:pPr>
            <a:r>
              <a:rPr lang="en-GB" sz="2000" b="1" dirty="0"/>
              <a:t>3. Comply with legislation and codes, understand their intent and be prepared to seek further improvements</a:t>
            </a:r>
          </a:p>
          <a:p>
            <a:pPr fontAlgn="b">
              <a:spcAft>
                <a:spcPts val="600"/>
              </a:spcAft>
            </a:pPr>
            <a:r>
              <a:rPr lang="en-GB" sz="2000" b="1" dirty="0"/>
              <a:t>4. Ensure good security-minded communications</a:t>
            </a:r>
          </a:p>
          <a:p>
            <a:pPr fontAlgn="b">
              <a:spcAft>
                <a:spcPts val="600"/>
              </a:spcAft>
            </a:pPr>
            <a:r>
              <a:rPr lang="en-GB" sz="2000" b="1" dirty="0"/>
              <a:t>5. Understand, comply with and seek to improve lasting systems for security governance</a:t>
            </a:r>
          </a:p>
          <a:p>
            <a:pPr fontAlgn="b">
              <a:spcAft>
                <a:spcPts val="600"/>
              </a:spcAft>
            </a:pPr>
            <a:r>
              <a:rPr lang="en-GB" sz="2000" b="1" dirty="0"/>
              <a:t>6. Contribute to public and professional awareness of security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1A07091-E53A-3F4C-A74E-E6420DF93D27}"/>
              </a:ext>
            </a:extLst>
          </p:cNvPr>
          <p:cNvSpPr txBox="1">
            <a:spLocks/>
          </p:cNvSpPr>
          <p:nvPr/>
        </p:nvSpPr>
        <p:spPr>
          <a:xfrm>
            <a:off x="341298" y="2148368"/>
            <a:ext cx="2314353" cy="18183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en-US" sz="3000" dirty="0">
                <a:solidFill>
                  <a:srgbClr val="FFFFFF"/>
                </a:solidFill>
              </a:rPr>
              <a:t>Key Principles</a:t>
            </a:r>
          </a:p>
        </p:txBody>
      </p:sp>
    </p:spTree>
    <p:extLst>
      <p:ext uri="{BB962C8B-B14F-4D97-AF65-F5344CB8AC3E}">
        <p14:creationId xmlns:p14="http://schemas.microsoft.com/office/powerpoint/2010/main" val="2150030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159AE-2170-7A45-B72C-96ED624265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8459" y="1488332"/>
            <a:ext cx="3249326" cy="2166835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3800" dirty="0"/>
              <a:t>Holistic security thinking to protect the digital and physical built environments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6AEB60-CE36-CA4E-ACD7-A37DC098D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98459" y="3655167"/>
            <a:ext cx="3065478" cy="860898"/>
          </a:xfrm>
        </p:spPr>
        <p:txBody>
          <a:bodyPr anchor="t">
            <a:normAutofit/>
          </a:bodyPr>
          <a:lstStyle/>
          <a:p>
            <a:pPr algn="l"/>
            <a:endParaRPr lang="en-US" sz="1300" cap="none" dirty="0"/>
          </a:p>
          <a:p>
            <a:pPr algn="l"/>
            <a:r>
              <a:rPr lang="en-US" sz="1300" cap="none" dirty="0"/>
              <a:t>Hugh Boyes CEng FIET</a:t>
            </a:r>
          </a:p>
          <a:p>
            <a:pPr algn="l"/>
            <a:r>
              <a:rPr lang="en-US" sz="1300" dirty="0"/>
              <a:t>Bodvoc Ltd</a:t>
            </a:r>
            <a:endParaRPr lang="en-US" sz="1300" cap="none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5391039" cy="51435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Top view of the earth from outer space">
            <a:extLst>
              <a:ext uri="{FF2B5EF4-FFF2-40B4-BE49-F238E27FC236}">
                <a16:creationId xmlns:a16="http://schemas.microsoft.com/office/drawing/2014/main" id="{9B78DF46-A262-4635-BF8F-0FAE070C16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07" r="23945"/>
          <a:stretch/>
        </p:blipFill>
        <p:spPr>
          <a:xfrm>
            <a:off x="20" y="10"/>
            <a:ext cx="5271352" cy="51434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57682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593F38-E0A3-9A49-83D0-7FAC34DB7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510" y="81487"/>
            <a:ext cx="7010980" cy="498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55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51C306-38FD-B34D-9672-6C0241E82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23749"/>
            <a:ext cx="6813406" cy="51197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7FEE9D-923B-1941-BDE9-343A71D146CC}"/>
              </a:ext>
            </a:extLst>
          </p:cNvPr>
          <p:cNvSpPr txBox="1"/>
          <p:nvPr/>
        </p:nvSpPr>
        <p:spPr>
          <a:xfrm>
            <a:off x="1314449" y="4129088"/>
            <a:ext cx="3471864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Our infrastructure is a target</a:t>
            </a:r>
          </a:p>
        </p:txBody>
      </p:sp>
    </p:spTree>
    <p:extLst>
      <p:ext uri="{BB962C8B-B14F-4D97-AF65-F5344CB8AC3E}">
        <p14:creationId xmlns:p14="http://schemas.microsoft.com/office/powerpoint/2010/main" val="296493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63154" y="1063154"/>
            <a:ext cx="5156864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8871" y="1995355"/>
            <a:ext cx="3266696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885662" y="1228564"/>
            <a:ext cx="5143179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1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560516" y="900984"/>
            <a:ext cx="3606227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10C89-97A3-7746-945C-7C5039E97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98" y="1888170"/>
            <a:ext cx="2314353" cy="23039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BIM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CCBC14-4E35-CC41-B83C-C0A98229C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61" y="-1"/>
            <a:ext cx="7447138" cy="5143179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192897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627523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114" y="0"/>
            <a:ext cx="3072908" cy="1627995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757985" y="-3757532"/>
            <a:ext cx="1628032" cy="9144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9F99BD-99E2-A444-960C-98907F469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673" y="0"/>
            <a:ext cx="7288583" cy="11823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000" dirty="0">
                <a:solidFill>
                  <a:srgbClr val="FFFFFF"/>
                </a:solidFill>
              </a:rPr>
              <a:t>Sector-to-sector connections &amp; dependence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1141DF-56C9-3B48-BC9E-8CF91BC48D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67" b="16071"/>
          <a:stretch/>
        </p:blipFill>
        <p:spPr>
          <a:xfrm>
            <a:off x="8978" y="1047717"/>
            <a:ext cx="9126044" cy="41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53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627523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114" y="0"/>
            <a:ext cx="3072908" cy="1627995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757985" y="-3757532"/>
            <a:ext cx="1628032" cy="9144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9F99BD-99E2-A444-960C-98907F469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140" y="0"/>
            <a:ext cx="7288583" cy="11823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Digital planning of complex infrastructure</a:t>
            </a:r>
          </a:p>
        </p:txBody>
      </p:sp>
      <p:pic>
        <p:nvPicPr>
          <p:cNvPr id="9" name="Picture 8" descr="xxTCR_BIM_4web602px.jpg.pagespeed.ic.v-usdzlXh2.jpg">
            <a:extLst>
              <a:ext uri="{FF2B5EF4-FFF2-40B4-BE49-F238E27FC236}">
                <a16:creationId xmlns:a16="http://schemas.microsoft.com/office/drawing/2014/main" id="{B77BE7F6-341E-5A41-AD2C-E3A84B7C6A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14"/>
          <a:stretch/>
        </p:blipFill>
        <p:spPr>
          <a:xfrm>
            <a:off x="8978" y="951806"/>
            <a:ext cx="9160909" cy="419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65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63154" y="1063154"/>
            <a:ext cx="5156864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8871" y="1995355"/>
            <a:ext cx="3266696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885662" y="1228564"/>
            <a:ext cx="5143179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1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560516" y="900984"/>
            <a:ext cx="3606227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10C89-97A3-7746-945C-7C5039E97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98" y="1888170"/>
            <a:ext cx="2314353" cy="23039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Smart Cities and </a:t>
            </a:r>
            <a:b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Digital Twins</a:t>
            </a:r>
          </a:p>
        </p:txBody>
      </p:sp>
      <p:pic>
        <p:nvPicPr>
          <p:cNvPr id="9" name="Content Placeholder 35">
            <a:extLst>
              <a:ext uri="{FF2B5EF4-FFF2-40B4-BE49-F238E27FC236}">
                <a16:creationId xmlns:a16="http://schemas.microsoft.com/office/drawing/2014/main" id="{684AB229-20E1-9F4E-BBA1-FB9F3FE120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0" r="18132"/>
          <a:stretch/>
        </p:blipFill>
        <p:spPr>
          <a:xfrm>
            <a:off x="2794715" y="0"/>
            <a:ext cx="6349284" cy="515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96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627523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114" y="0"/>
            <a:ext cx="3072908" cy="1627995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757985" y="-3757532"/>
            <a:ext cx="1628032" cy="9144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9F99BD-99E2-A444-960C-98907F469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673" y="261648"/>
            <a:ext cx="7288583" cy="11823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Generic asset lifecycle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28C8335-CE5F-3B46-B087-6884E59EDB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9382539"/>
              </p:ext>
            </p:extLst>
          </p:nvPr>
        </p:nvGraphicFramePr>
        <p:xfrm>
          <a:off x="137786" y="1888720"/>
          <a:ext cx="8868428" cy="3023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triped Right Arrow 4">
            <a:extLst>
              <a:ext uri="{FF2B5EF4-FFF2-40B4-BE49-F238E27FC236}">
                <a16:creationId xmlns:a16="http://schemas.microsoft.com/office/drawing/2014/main" id="{E61806A4-4762-184F-B3A0-C35DB2D2AE02}"/>
              </a:ext>
            </a:extLst>
          </p:cNvPr>
          <p:cNvSpPr/>
          <p:nvPr/>
        </p:nvSpPr>
        <p:spPr>
          <a:xfrm>
            <a:off x="2041742" y="4251939"/>
            <a:ext cx="5556826" cy="517239"/>
          </a:xfrm>
          <a:prstGeom prst="stripedRightArrow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374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2A810C-2ED0-3045-8876-7928BBD5F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18" y="66545"/>
            <a:ext cx="8686164" cy="50769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5D56D2-33B9-5947-895C-973983F76429}"/>
              </a:ext>
            </a:extLst>
          </p:cNvPr>
          <p:cNvSpPr txBox="1"/>
          <p:nvPr/>
        </p:nvSpPr>
        <p:spPr>
          <a:xfrm>
            <a:off x="228918" y="3915177"/>
            <a:ext cx="27367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Managing security over </a:t>
            </a:r>
          </a:p>
          <a:p>
            <a:r>
              <a:rPr lang="en-US" sz="2000" b="1" dirty="0"/>
              <a:t>the asset(s) lifecycle</a:t>
            </a:r>
          </a:p>
        </p:txBody>
      </p:sp>
    </p:spTree>
    <p:extLst>
      <p:ext uri="{BB962C8B-B14F-4D97-AF65-F5344CB8AC3E}">
        <p14:creationId xmlns:p14="http://schemas.microsoft.com/office/powerpoint/2010/main" val="2413737530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AnalogousFromDarkSeedLeftStep">
      <a:dk1>
        <a:srgbClr val="000000"/>
      </a:dk1>
      <a:lt1>
        <a:srgbClr val="FFFFFF"/>
      </a:lt1>
      <a:dk2>
        <a:srgbClr val="242B41"/>
      </a:dk2>
      <a:lt2>
        <a:srgbClr val="E2E8E2"/>
      </a:lt2>
      <a:accent1>
        <a:srgbClr val="C34DBF"/>
      </a:accent1>
      <a:accent2>
        <a:srgbClr val="843BB1"/>
      </a:accent2>
      <a:accent3>
        <a:srgbClr val="644DC3"/>
      </a:accent3>
      <a:accent4>
        <a:srgbClr val="3B54B1"/>
      </a:accent4>
      <a:accent5>
        <a:srgbClr val="4D98C3"/>
      </a:accent5>
      <a:accent6>
        <a:srgbClr val="3BB1AC"/>
      </a:accent6>
      <a:hlink>
        <a:srgbClr val="3F7BBF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EngCouncil Standards Document" ma:contentTypeID="0x0101003C8C4C19E051A5428899CD04930A6FBD0400D80F13BC01209740856D057B070BF12F" ma:contentTypeVersion="26" ma:contentTypeDescription="" ma:contentTypeScope="" ma:versionID="4e7d4c4921def94ae8c63c250f6a1ea3">
  <xsd:schema xmlns:xsd="http://www.w3.org/2001/XMLSchema" xmlns:xs="http://www.w3.org/2001/XMLSchema" xmlns:p="http://schemas.microsoft.com/office/2006/metadata/properties" xmlns:ns1="http://schemas.microsoft.com/sharepoint/v3" xmlns:ns2="5c14b5e6-d47b-4e94-88f2-37465e17a641" xmlns:ns3="b3af856b-41dc-46a0-b0e3-8930eea1a687" xmlns:ns4="http://schemas.microsoft.com/sharepoint/v4" xmlns:ns5="40e343b3-9e75-41fc-a02f-4bdb2696ff6d" targetNamespace="http://schemas.microsoft.com/office/2006/metadata/properties" ma:root="true" ma:fieldsID="bb97991af918aa20ff18c44417ab944a" ns1:_="" ns2:_="" ns3:_="" ns4:_="" ns5:_="">
    <xsd:import namespace="http://schemas.microsoft.com/sharepoint/v3"/>
    <xsd:import namespace="5c14b5e6-d47b-4e94-88f2-37465e17a641"/>
    <xsd:import namespace="b3af856b-41dc-46a0-b0e3-8930eea1a687"/>
    <xsd:import namespace="http://schemas.microsoft.com/sharepoint/v4"/>
    <xsd:import namespace="40e343b3-9e75-41fc-a02f-4bdb2696ff6d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2:Document_x0020_TypeTaxHTField0" minOccurs="0"/>
                <xsd:element ref="ns2:PATaxHTField0" minOccurs="0"/>
                <xsd:element ref="ns2:PEITaxHTField0" minOccurs="0"/>
                <xsd:element ref="ns2:Professional_x0020_TitleTaxHTField0" minOccurs="0"/>
                <xsd:element ref="ns2:External_x0020_Committees_x0020__x0028_Standards_x0029_TaxHTField0" minOccurs="0"/>
                <xsd:element ref="ns2:External_x0020_Organisations_x0020__x0028_Standards_x0029_TaxHTField0" minOccurs="0"/>
                <xsd:element ref="ns2:Meeting_x002F_Working_x0020_Group_x0020__x0028_Standards_x0029_TaxHTField0" minOccurs="0"/>
                <xsd:element ref="ns2:Topic_x0020__x0028_Standards_x0029_TaxHTField0" minOccurs="0"/>
                <xsd:element ref="ns2:Year" minOccurs="0"/>
                <xsd:element ref="ns3:_dlc_DocId" minOccurs="0"/>
                <xsd:element ref="ns3:_dlc_DocIdUrl" minOccurs="0"/>
                <xsd:element ref="ns3:_dlc_DocIdPersistId" minOccurs="0"/>
                <xsd:element ref="ns1:URL" minOccurs="0"/>
                <xsd:element ref="ns4:IconOverlay" minOccurs="0"/>
                <xsd:element ref="ns5:Meeting_x0020_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URL" ma:index="30" nillable="true" ma:displayName="URL" ma:internalName="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14b5e6-d47b-4e94-88f2-37465e17a641" elementFormDefault="qualified">
    <xsd:import namespace="http://schemas.microsoft.com/office/2006/documentManagement/types"/>
    <xsd:import namespace="http://schemas.microsoft.com/office/infopath/2007/PartnerControls"/>
    <xsd:element name="TaxCatchAll" ma:index="7" nillable="true" ma:displayName="Taxonomy Catch All Column" ma:hidden="true" ma:list="{e7f082c9-16ed-4cf7-be80-432807a186e4}" ma:internalName="TaxCatchAll" ma:showField="CatchAllData" ma:web="f55d804d-7289-4bb1-94a1-f5de6adec3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8" nillable="true" ma:displayName="Taxonomy Catch All Column1" ma:hidden="true" ma:list="{e7f082c9-16ed-4cf7-be80-432807a186e4}" ma:internalName="TaxCatchAllLabel" ma:readOnly="true" ma:showField="CatchAllDataLabel" ma:web="f55d804d-7289-4bb1-94a1-f5de6adec3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ocument_x0020_TypeTaxHTField0" ma:index="10" nillable="true" ma:taxonomy="true" ma:internalName="Document_x0020_TypeTaxHTField0" ma:taxonomyFieldName="Document_x0020_Type" ma:displayName="Document Type" ma:default="" ma:fieldId="{269a0fdf-4304-4528-979e-d49df25481aa}" ma:sspId="d8babf21-7b9f-4df9-a21b-726cf852182b" ma:termSetId="bed73d16-3240-4d1b-8547-90741dc5369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ATaxHTField0" ma:index="12" nillable="true" ma:taxonomy="true" ma:internalName="PATaxHTField0" ma:taxonomyFieldName="PA" ma:displayName="PA" ma:fieldId="{9ed95cbf-d9a8-48fd-8d28-ccad932618b8}" ma:sspId="d8babf21-7b9f-4df9-a21b-726cf852182b" ma:termSetId="bf5985ca-fd75-4d72-8fc5-b16df214f57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EITaxHTField0" ma:index="14" nillable="true" ma:taxonomy="true" ma:internalName="PEITaxHTField0" ma:taxonomyFieldName="PEI" ma:displayName="PEI" ma:fieldId="{9d37fe09-3f89-45e2-ba68-2c6f4d29289a}" ma:sspId="d8babf21-7b9f-4df9-a21b-726cf852182b" ma:termSetId="002b148a-9c3b-4a1f-8e52-bb3e7876e08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rofessional_x0020_TitleTaxHTField0" ma:index="16" nillable="true" ma:taxonomy="true" ma:internalName="Professional_x0020_TitleTaxHTField0" ma:taxonomyFieldName="Professional_x0020_Title" ma:displayName="Professional Title" ma:default="" ma:fieldId="{51ed15f6-ade9-43a9-9154-9856adc298e6}" ma:sspId="d8babf21-7b9f-4df9-a21b-726cf852182b" ma:termSetId="72749ebe-afec-4e7a-94d6-002fef838f2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xternal_x0020_Committees_x0020__x0028_Standards_x0029_TaxHTField0" ma:index="18" nillable="true" ma:taxonomy="true" ma:internalName="External_x0020_Committees_x0020__x0028_Standards_x0029_TaxHTField0" ma:taxonomyFieldName="External_x0020_Committees_x0020__x0028_Standards_x0029_" ma:displayName="External Committees (Standards)" ma:default="" ma:fieldId="{59881a6e-be6a-4b5c-b31c-9a48f9ed461d}" ma:sspId="d8babf21-7b9f-4df9-a21b-726cf852182b" ma:termSetId="930890b0-519d-4f36-bd38-1773f976f11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xternal_x0020_Organisations_x0020__x0028_Standards_x0029_TaxHTField0" ma:index="20" nillable="true" ma:taxonomy="true" ma:internalName="External_x0020_Organisations_x0020__x0028_Standards_x0029_TaxHTField0" ma:taxonomyFieldName="External_x0020_Organisations_x0020__x0028_Standards_x0029_" ma:displayName="External Organisations (Standards)" ma:default="" ma:fieldId="{90d2a205-c5e4-46a4-9f28-3033b91ace3d}" ma:taxonomyMulti="true" ma:sspId="d8babf21-7b9f-4df9-a21b-726cf852182b" ma:termSetId="2af1eb5a-9fc3-43cd-b615-23d1c72e1a3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eting_x002F_Working_x0020_Group_x0020__x0028_Standards_x0029_TaxHTField0" ma:index="22" nillable="true" ma:taxonomy="true" ma:internalName="Meeting_x002F_Working_x0020_Group_x0020__x0028_Standards_x0029_TaxHTField0" ma:taxonomyFieldName="Meeting_x002F_Working_x0020_Group_x0020__x0028_Standards_x0029_" ma:displayName="Meeting/Working Group (Standards)" ma:default="" ma:fieldId="{d4bde247-89e0-4ab7-99ce-ab37811ad7ec}" ma:sspId="d8babf21-7b9f-4df9-a21b-726cf852182b" ma:termSetId="450db4b7-8e1a-4ce8-adc5-4ea9c0a1e3cc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Topic_x0020__x0028_Standards_x0029_TaxHTField0" ma:index="24" nillable="true" ma:taxonomy="true" ma:internalName="Topic_x0020__x0028_Standards_x0029_TaxHTField0" ma:taxonomyFieldName="Topic_x0020__x0028_Standards_x0029_" ma:displayName="Topic (Standards)" ma:default="" ma:fieldId="{4a04201d-5bcd-437b-b067-63093b6b4c72}" ma:sspId="d8babf21-7b9f-4df9-a21b-726cf852182b" ma:termSetId="096934a3-1c02-4d6f-bf67-ef5f4fa85bd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Year" ma:index="26" nillable="true" ma:displayName="Year" ma:format="DateOnly" ma:internalName="Year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af856b-41dc-46a0-b0e3-8930eea1a687" elementFormDefault="qualified">
    <xsd:import namespace="http://schemas.microsoft.com/office/2006/documentManagement/types"/>
    <xsd:import namespace="http://schemas.microsoft.com/office/infopath/2007/PartnerControls"/>
    <xsd:element name="_dlc_DocId" ma:index="27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8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9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31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e343b3-9e75-41fc-a02f-4bdb2696ff6d" elementFormDefault="qualified">
    <xsd:import namespace="http://schemas.microsoft.com/office/2006/documentManagement/types"/>
    <xsd:import namespace="http://schemas.microsoft.com/office/infopath/2007/PartnerControls"/>
    <xsd:element name="Meeting_x0020_Date" ma:index="32" nillable="true" ma:displayName="Meeting Date" ma:format="DateOnly" ma:internalName="Meeting_x0020_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d8babf21-7b9f-4df9-a21b-726cf852182b" ContentTypeId="0x0101003C8C4C19E051A5428899CD04930A6FBD04" PreviousValue="false"/>
</file>

<file path=customXml/item3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4.xml><?xml version="1.0" encoding="utf-8"?>
<?mso-contentType ?>
<spe:Receivers xmlns:spe="http://schemas.microsoft.com/sharepoint/events"/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fessional_x0020_TitleTaxHTField0 xmlns="5c14b5e6-d47b-4e94-88f2-37465e17a641">
      <Terms xmlns="http://schemas.microsoft.com/office/infopath/2007/PartnerControls"/>
    </Professional_x0020_TitleTaxHTField0>
    <TaxCatchAll xmlns="5c14b5e6-d47b-4e94-88f2-37465e17a641"/>
    <Document_x0020_TypeTaxHTField0 xmlns="5c14b5e6-d47b-4e94-88f2-37465e17a641">
      <Terms xmlns="http://schemas.microsoft.com/office/infopath/2007/PartnerControls"/>
    </Document_x0020_TypeTaxHTField0>
    <Meeting_x002F_Working_x0020_Group_x0020__x0028_Standards_x0029_TaxHTField0 xmlns="5c14b5e6-d47b-4e94-88f2-37465e17a641">
      <Terms xmlns="http://schemas.microsoft.com/office/infopath/2007/PartnerControls"/>
    </Meeting_x002F_Working_x0020_Group_x0020__x0028_Standards_x0029_TaxHTField0>
    <Topic_x0020__x0028_Standards_x0029_TaxHTField0 xmlns="5c14b5e6-d47b-4e94-88f2-37465e17a641">
      <Terms xmlns="http://schemas.microsoft.com/office/infopath/2007/PartnerControls"/>
    </Topic_x0020__x0028_Standards_x0029_TaxHTField0>
    <IconOverlay xmlns="http://schemas.microsoft.com/sharepoint/v4" xsi:nil="true"/>
    <PEITaxHTField0 xmlns="5c14b5e6-d47b-4e94-88f2-37465e17a641">
      <Terms xmlns="http://schemas.microsoft.com/office/infopath/2007/PartnerControls"/>
    </PEITaxHTField0>
    <Meeting_x0020_Date xmlns="40e343b3-9e75-41fc-a02f-4bdb2696ff6d" xsi:nil="true"/>
    <External_x0020_Organisations_x0020__x0028_Standards_x0029_TaxHTField0 xmlns="5c14b5e6-d47b-4e94-88f2-37465e17a641">
      <Terms xmlns="http://schemas.microsoft.com/office/infopath/2007/PartnerControls"/>
    </External_x0020_Organisations_x0020__x0028_Standards_x0029_TaxHTField0>
    <URL xmlns="http://schemas.microsoft.com/sharepoint/v3">
      <Url xsi:nil="true"/>
      <Description xsi:nil="true"/>
    </URL>
    <External_x0020_Committees_x0020__x0028_Standards_x0029_TaxHTField0 xmlns="5c14b5e6-d47b-4e94-88f2-37465e17a641">
      <Terms xmlns="http://schemas.microsoft.com/office/infopath/2007/PartnerControls"/>
    </External_x0020_Committees_x0020__x0028_Standards_x0029_TaxHTField0>
    <Year xmlns="5c14b5e6-d47b-4e94-88f2-37465e17a641" xsi:nil="true"/>
    <PATaxHTField0 xmlns="5c14b5e6-d47b-4e94-88f2-37465e17a641">
      <Terms xmlns="http://schemas.microsoft.com/office/infopath/2007/PartnerControls"/>
    </PATaxHTField0>
  </documentManagement>
</p:properties>
</file>

<file path=customXml/itemProps1.xml><?xml version="1.0" encoding="utf-8"?>
<ds:datastoreItem xmlns:ds="http://schemas.openxmlformats.org/officeDocument/2006/customXml" ds:itemID="{EF6B91A1-4582-4F0C-AB19-5974D34947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c14b5e6-d47b-4e94-88f2-37465e17a641"/>
    <ds:schemaRef ds:uri="b3af856b-41dc-46a0-b0e3-8930eea1a687"/>
    <ds:schemaRef ds:uri="http://schemas.microsoft.com/sharepoint/v4"/>
    <ds:schemaRef ds:uri="40e343b3-9e75-41fc-a02f-4bdb2696ff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EA5931B-3C28-48E1-8502-BDC3199A20A2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52301A40-02F5-4E40-9E93-5C826ABEB411}">
  <ds:schemaRefs>
    <ds:schemaRef ds:uri="http://schemas.microsoft.com/office/2006/metadata/customXsn"/>
  </ds:schemaRefs>
</ds:datastoreItem>
</file>

<file path=customXml/itemProps4.xml><?xml version="1.0" encoding="utf-8"?>
<ds:datastoreItem xmlns:ds="http://schemas.openxmlformats.org/officeDocument/2006/customXml" ds:itemID="{9AC25F31-A3A6-4CA2-83A8-20EF45D10876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8AD9F1DC-0590-49EC-AF23-2F8534ED3A04}">
  <ds:schemaRefs>
    <ds:schemaRef ds:uri="http://schemas.microsoft.com/sharepoint/v3/contenttype/forms"/>
  </ds:schemaRefs>
</ds:datastoreItem>
</file>

<file path=customXml/itemProps6.xml><?xml version="1.0" encoding="utf-8"?>
<ds:datastoreItem xmlns:ds="http://schemas.openxmlformats.org/officeDocument/2006/customXml" ds:itemID="{67EEC87F-2554-4946-BDCC-6B785CD24722}">
  <ds:schemaRefs>
    <ds:schemaRef ds:uri="http://schemas.microsoft.com/office/2006/metadata/properties"/>
    <ds:schemaRef ds:uri="b3af856b-41dc-46a0-b0e3-8930eea1a687"/>
    <ds:schemaRef ds:uri="http://schemas.microsoft.com/sharepoint/v3"/>
    <ds:schemaRef ds:uri="http://schemas.microsoft.com/sharepoint/v4"/>
    <ds:schemaRef ds:uri="http://purl.org/dc/terms/"/>
    <ds:schemaRef ds:uri="http://schemas.openxmlformats.org/package/2006/metadata/core-properties"/>
    <ds:schemaRef ds:uri="40e343b3-9e75-41fc-a02f-4bdb2696ff6d"/>
    <ds:schemaRef ds:uri="http://schemas.microsoft.com/office/2006/documentManagement/types"/>
    <ds:schemaRef ds:uri="http://schemas.microsoft.com/office/infopath/2007/PartnerControls"/>
    <ds:schemaRef ds:uri="5c14b5e6-d47b-4e94-88f2-37465e17a641"/>
    <ds:schemaRef ds:uri="http://purl.org/dc/elements/1.1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247</Words>
  <Application>Microsoft Office PowerPoint</Application>
  <PresentationFormat>On-screen Show (16:9)</PresentationFormat>
  <Paragraphs>41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Elephant</vt:lpstr>
      <vt:lpstr>BrushVTI</vt:lpstr>
      <vt:lpstr>Office Theme</vt:lpstr>
      <vt:lpstr>Security in an engineering context</vt:lpstr>
      <vt:lpstr>PowerPoint Presentation</vt:lpstr>
      <vt:lpstr>PowerPoint Presentation</vt:lpstr>
      <vt:lpstr>BIM</vt:lpstr>
      <vt:lpstr>Sector-to-sector connections &amp; dependence</vt:lpstr>
      <vt:lpstr>Digital planning of complex infrastructure</vt:lpstr>
      <vt:lpstr>Smart Cities and  Digital Twins</vt:lpstr>
      <vt:lpstr>Generic asset lifecycle</vt:lpstr>
      <vt:lpstr>PowerPoint Presentation</vt:lpstr>
      <vt:lpstr>Information management  vs  Cyber security</vt:lpstr>
      <vt:lpstr>Holistic Approach  to Security </vt:lpstr>
      <vt:lpstr>Asset-based risk management approach</vt:lpstr>
      <vt:lpstr>Information management  vs  Cyber security</vt:lpstr>
      <vt:lpstr>Engineering Council  Guidance on Security </vt:lpstr>
      <vt:lpstr>Holistic security thinking to protect the digital and physical built environments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20210712 AHEP 4 workshop</dc:title>
  <dc:creator>Hugh B</dc:creator>
  <cp:lastModifiedBy>Marta Cipolla</cp:lastModifiedBy>
  <cp:revision>18</cp:revision>
  <dcterms:created xsi:type="dcterms:W3CDTF">2021-06-23T10:03:34Z</dcterms:created>
  <dcterms:modified xsi:type="dcterms:W3CDTF">2021-08-24T08:31:02Z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0x0101003C8C4C19E051A5428899CD04930A6FBD0400D80F13BC01209740856D057B070BF12F</vt:lpwstr>
  </property>
  <property fmtid="{D5CDD505-2E9C-101B-9397-08002B2CF9AE}" pid="3" name="PEI">
    <vt:lpwstr/>
  </property>
  <property fmtid="{D5CDD505-2E9C-101B-9397-08002B2CF9AE}" pid="4" name="Meeting/Working Group (Standards)">
    <vt:lpwstr/>
  </property>
  <property fmtid="{D5CDD505-2E9C-101B-9397-08002B2CF9AE}" pid="5" name="Topic (Standards)">
    <vt:lpwstr/>
  </property>
  <property fmtid="{D5CDD505-2E9C-101B-9397-08002B2CF9AE}" pid="6" name="Professional Title">
    <vt:lpwstr/>
  </property>
  <property fmtid="{D5CDD505-2E9C-101B-9397-08002B2CF9AE}" pid="7" name="PA">
    <vt:lpwstr/>
  </property>
  <property fmtid="{D5CDD505-2E9C-101B-9397-08002B2CF9AE}" pid="8" name="Document Type">
    <vt:lpwstr/>
  </property>
  <property fmtid="{D5CDD505-2E9C-101B-9397-08002B2CF9AE}" pid="9" name="External Organisations (Standards)">
    <vt:lpwstr/>
  </property>
  <property fmtid="{D5CDD505-2E9C-101B-9397-08002B2CF9AE}" pid="10" name="External Committees (Standards)">
    <vt:lpwstr/>
  </property>
</Properties>
</file>